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9" r:id="rId2"/>
    <p:sldId id="257" r:id="rId3"/>
    <p:sldId id="258" r:id="rId4"/>
    <p:sldId id="260"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2" d="100"/>
          <a:sy n="92" d="100"/>
        </p:scale>
        <p:origin x="-49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7B5FC527-48FB-4AE8-809B-2D28AFA47890}" type="datetimeFigureOut">
              <a:rPr lang="es-MX" smtClean="0"/>
              <a:t>12/10/2016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63C2447-2C27-408F-BE97-6B0C0C3F7E3C}" type="slidenum">
              <a:rPr lang="es-MX" smtClean="0"/>
              <a:t>‹Nº›</a:t>
            </a:fld>
            <a:endParaRPr lang="es-MX"/>
          </a:p>
        </p:txBody>
      </p:sp>
    </p:spTree>
    <p:extLst>
      <p:ext uri="{BB962C8B-B14F-4D97-AF65-F5344CB8AC3E}">
        <p14:creationId xmlns:p14="http://schemas.microsoft.com/office/powerpoint/2010/main" val="2620201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B5FC527-48FB-4AE8-809B-2D28AFA47890}" type="datetimeFigureOut">
              <a:rPr lang="es-MX" smtClean="0"/>
              <a:t>12/10/2016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63C2447-2C27-408F-BE97-6B0C0C3F7E3C}" type="slidenum">
              <a:rPr lang="es-MX" smtClean="0"/>
              <a:t>‹Nº›</a:t>
            </a:fld>
            <a:endParaRPr lang="es-MX"/>
          </a:p>
        </p:txBody>
      </p:sp>
    </p:spTree>
    <p:extLst>
      <p:ext uri="{BB962C8B-B14F-4D97-AF65-F5344CB8AC3E}">
        <p14:creationId xmlns:p14="http://schemas.microsoft.com/office/powerpoint/2010/main" val="34113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B5FC527-48FB-4AE8-809B-2D28AFA47890}" type="datetimeFigureOut">
              <a:rPr lang="es-MX" smtClean="0"/>
              <a:t>12/10/2016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63C2447-2C27-408F-BE97-6B0C0C3F7E3C}" type="slidenum">
              <a:rPr lang="es-MX" smtClean="0"/>
              <a:t>‹Nº›</a:t>
            </a:fld>
            <a:endParaRPr lang="es-MX"/>
          </a:p>
        </p:txBody>
      </p:sp>
    </p:spTree>
    <p:extLst>
      <p:ext uri="{BB962C8B-B14F-4D97-AF65-F5344CB8AC3E}">
        <p14:creationId xmlns:p14="http://schemas.microsoft.com/office/powerpoint/2010/main" val="2622716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B5FC527-48FB-4AE8-809B-2D28AFA47890}" type="datetimeFigureOut">
              <a:rPr lang="es-MX" smtClean="0"/>
              <a:t>12/10/2016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63C2447-2C27-408F-BE97-6B0C0C3F7E3C}" type="slidenum">
              <a:rPr lang="es-MX" smtClean="0"/>
              <a:t>‹Nº›</a:t>
            </a:fld>
            <a:endParaRPr lang="es-MX"/>
          </a:p>
        </p:txBody>
      </p:sp>
    </p:spTree>
    <p:extLst>
      <p:ext uri="{BB962C8B-B14F-4D97-AF65-F5344CB8AC3E}">
        <p14:creationId xmlns:p14="http://schemas.microsoft.com/office/powerpoint/2010/main" val="940861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5FC527-48FB-4AE8-809B-2D28AFA47890}" type="datetimeFigureOut">
              <a:rPr lang="es-MX" smtClean="0"/>
              <a:t>12/10/2016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63C2447-2C27-408F-BE97-6B0C0C3F7E3C}" type="slidenum">
              <a:rPr lang="es-MX" smtClean="0"/>
              <a:t>‹Nº›</a:t>
            </a:fld>
            <a:endParaRPr lang="es-MX"/>
          </a:p>
        </p:txBody>
      </p:sp>
    </p:spTree>
    <p:extLst>
      <p:ext uri="{BB962C8B-B14F-4D97-AF65-F5344CB8AC3E}">
        <p14:creationId xmlns:p14="http://schemas.microsoft.com/office/powerpoint/2010/main" val="1177909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7B5FC527-48FB-4AE8-809B-2D28AFA47890}" type="datetimeFigureOut">
              <a:rPr lang="es-MX" smtClean="0"/>
              <a:t>12/10/2016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63C2447-2C27-408F-BE97-6B0C0C3F7E3C}" type="slidenum">
              <a:rPr lang="es-MX" smtClean="0"/>
              <a:t>‹Nº›</a:t>
            </a:fld>
            <a:endParaRPr lang="es-MX"/>
          </a:p>
        </p:txBody>
      </p:sp>
    </p:spTree>
    <p:extLst>
      <p:ext uri="{BB962C8B-B14F-4D97-AF65-F5344CB8AC3E}">
        <p14:creationId xmlns:p14="http://schemas.microsoft.com/office/powerpoint/2010/main" val="310579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7B5FC527-48FB-4AE8-809B-2D28AFA47890}" type="datetimeFigureOut">
              <a:rPr lang="es-MX" smtClean="0"/>
              <a:t>12/10/2016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63C2447-2C27-408F-BE97-6B0C0C3F7E3C}" type="slidenum">
              <a:rPr lang="es-MX" smtClean="0"/>
              <a:t>‹Nº›</a:t>
            </a:fld>
            <a:endParaRPr lang="es-MX"/>
          </a:p>
        </p:txBody>
      </p:sp>
    </p:spTree>
    <p:extLst>
      <p:ext uri="{BB962C8B-B14F-4D97-AF65-F5344CB8AC3E}">
        <p14:creationId xmlns:p14="http://schemas.microsoft.com/office/powerpoint/2010/main" val="1658757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7B5FC527-48FB-4AE8-809B-2D28AFA47890}" type="datetimeFigureOut">
              <a:rPr lang="es-MX" smtClean="0"/>
              <a:t>12/10/2016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163C2447-2C27-408F-BE97-6B0C0C3F7E3C}" type="slidenum">
              <a:rPr lang="es-MX" smtClean="0"/>
              <a:t>‹Nº›</a:t>
            </a:fld>
            <a:endParaRPr lang="es-MX"/>
          </a:p>
        </p:txBody>
      </p:sp>
    </p:spTree>
    <p:extLst>
      <p:ext uri="{BB962C8B-B14F-4D97-AF65-F5344CB8AC3E}">
        <p14:creationId xmlns:p14="http://schemas.microsoft.com/office/powerpoint/2010/main" val="1811472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B5FC527-48FB-4AE8-809B-2D28AFA47890}" type="datetimeFigureOut">
              <a:rPr lang="es-MX" smtClean="0"/>
              <a:t>12/10/2016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63C2447-2C27-408F-BE97-6B0C0C3F7E3C}" type="slidenum">
              <a:rPr lang="es-MX" smtClean="0"/>
              <a:t>‹Nº›</a:t>
            </a:fld>
            <a:endParaRPr lang="es-MX"/>
          </a:p>
        </p:txBody>
      </p:sp>
    </p:spTree>
    <p:extLst>
      <p:ext uri="{BB962C8B-B14F-4D97-AF65-F5344CB8AC3E}">
        <p14:creationId xmlns:p14="http://schemas.microsoft.com/office/powerpoint/2010/main" val="1496199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B5FC527-48FB-4AE8-809B-2D28AFA47890}" type="datetimeFigureOut">
              <a:rPr lang="es-MX" smtClean="0"/>
              <a:t>12/10/2016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63C2447-2C27-408F-BE97-6B0C0C3F7E3C}" type="slidenum">
              <a:rPr lang="es-MX" smtClean="0"/>
              <a:t>‹Nº›</a:t>
            </a:fld>
            <a:endParaRPr lang="es-MX"/>
          </a:p>
        </p:txBody>
      </p:sp>
    </p:spTree>
    <p:extLst>
      <p:ext uri="{BB962C8B-B14F-4D97-AF65-F5344CB8AC3E}">
        <p14:creationId xmlns:p14="http://schemas.microsoft.com/office/powerpoint/2010/main" val="3577693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B5FC527-48FB-4AE8-809B-2D28AFA47890}" type="datetimeFigureOut">
              <a:rPr lang="es-MX" smtClean="0"/>
              <a:t>12/10/2016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63C2447-2C27-408F-BE97-6B0C0C3F7E3C}" type="slidenum">
              <a:rPr lang="es-MX" smtClean="0"/>
              <a:t>‹Nº›</a:t>
            </a:fld>
            <a:endParaRPr lang="es-MX"/>
          </a:p>
        </p:txBody>
      </p:sp>
    </p:spTree>
    <p:extLst>
      <p:ext uri="{BB962C8B-B14F-4D97-AF65-F5344CB8AC3E}">
        <p14:creationId xmlns:p14="http://schemas.microsoft.com/office/powerpoint/2010/main" val="1522859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5FC527-48FB-4AE8-809B-2D28AFA47890}" type="datetimeFigureOut">
              <a:rPr lang="es-MX" smtClean="0"/>
              <a:t>12/10/2016</a:t>
            </a:fld>
            <a:endParaRPr lang="es-MX"/>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C2447-2C27-408F-BE97-6B0C0C3F7E3C}" type="slidenum">
              <a:rPr lang="es-MX" smtClean="0"/>
              <a:t>‹Nº›</a:t>
            </a:fld>
            <a:endParaRPr lang="es-MX"/>
          </a:p>
        </p:txBody>
      </p:sp>
    </p:spTree>
    <p:extLst>
      <p:ext uri="{BB962C8B-B14F-4D97-AF65-F5344CB8AC3E}">
        <p14:creationId xmlns:p14="http://schemas.microsoft.com/office/powerpoint/2010/main" val="3899165316"/>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drive.google.com/file/d/0B42hpk3TBRIgYW94WHdaVGE5b1U/vie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82592" y="140089"/>
            <a:ext cx="8744756" cy="1192369"/>
          </a:xfrm>
        </p:spPr>
        <p:txBody>
          <a:bodyPr/>
          <a:lstStyle/>
          <a:p>
            <a:pPr algn="ctr"/>
            <a:r>
              <a:rPr lang="es-MX" sz="3200" dirty="0" smtClean="0"/>
              <a:t>Universidad Autónoma del Estado de Hidalgo</a:t>
            </a:r>
            <a:br>
              <a:rPr lang="es-MX" sz="3200" dirty="0" smtClean="0"/>
            </a:br>
            <a:r>
              <a:rPr lang="es-MX" sz="3200" dirty="0" smtClean="0"/>
              <a:t>Escuela Superior de Actopan</a:t>
            </a:r>
            <a:endParaRPr lang="es-MX" sz="3200" dirty="0"/>
          </a:p>
        </p:txBody>
      </p:sp>
      <p:sp>
        <p:nvSpPr>
          <p:cNvPr id="3" name="Subtítulo 2"/>
          <p:cNvSpPr>
            <a:spLocks noGrp="1"/>
          </p:cNvSpPr>
          <p:nvPr>
            <p:ph type="subTitle" idx="1"/>
          </p:nvPr>
        </p:nvSpPr>
        <p:spPr>
          <a:xfrm>
            <a:off x="2678806" y="2703882"/>
            <a:ext cx="7035494" cy="861420"/>
          </a:xfrm>
        </p:spPr>
        <p:txBody>
          <a:bodyPr>
            <a:noAutofit/>
          </a:bodyPr>
          <a:lstStyle/>
          <a:p>
            <a:pPr algn="ctr"/>
            <a:r>
              <a:rPr lang="es-MX" sz="2800" dirty="0" smtClean="0"/>
              <a:t>Asignatura: Comunicación</a:t>
            </a:r>
          </a:p>
          <a:p>
            <a:pPr algn="ctr"/>
            <a:r>
              <a:rPr lang="es-MX" sz="2800" dirty="0" smtClean="0"/>
              <a:t>Aprendizaje Basado en Proyectos</a:t>
            </a:r>
          </a:p>
          <a:p>
            <a:pPr algn="ctr"/>
            <a:endParaRPr lang="es-MX" sz="2800" dirty="0" smtClean="0"/>
          </a:p>
          <a:p>
            <a:pPr algn="ctr"/>
            <a:r>
              <a:rPr lang="es-MX" sz="2800" dirty="0" smtClean="0"/>
              <a:t>Mtra. Nancy </a:t>
            </a:r>
            <a:r>
              <a:rPr lang="es-MX" sz="2800" dirty="0" err="1" smtClean="0"/>
              <a:t>Ivetté</a:t>
            </a:r>
            <a:r>
              <a:rPr lang="es-MX" sz="2800" dirty="0" smtClean="0"/>
              <a:t> López Granados</a:t>
            </a:r>
            <a:endParaRPr lang="es-MX" sz="2800" dirty="0"/>
          </a:p>
        </p:txBody>
      </p:sp>
      <p:pic>
        <p:nvPicPr>
          <p:cNvPr id="4" name="1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8789" y="253343"/>
            <a:ext cx="2550017" cy="1079115"/>
          </a:xfrm>
          <a:prstGeom prst="rect">
            <a:avLst/>
          </a:prstGeom>
        </p:spPr>
      </p:pic>
    </p:spTree>
    <p:extLst>
      <p:ext uri="{BB962C8B-B14F-4D97-AF65-F5344CB8AC3E}">
        <p14:creationId xmlns:p14="http://schemas.microsoft.com/office/powerpoint/2010/main" val="1152732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Introducción</a:t>
            </a:r>
            <a:endParaRPr lang="es-MX" dirty="0"/>
          </a:p>
        </p:txBody>
      </p:sp>
      <p:sp>
        <p:nvSpPr>
          <p:cNvPr id="3" name="Marcador de contenido 2"/>
          <p:cNvSpPr>
            <a:spLocks noGrp="1"/>
          </p:cNvSpPr>
          <p:nvPr>
            <p:ph idx="1"/>
          </p:nvPr>
        </p:nvSpPr>
        <p:spPr>
          <a:xfrm>
            <a:off x="1180027" y="2575775"/>
            <a:ext cx="9831945" cy="3699338"/>
          </a:xfrm>
        </p:spPr>
        <p:txBody>
          <a:bodyPr>
            <a:normAutofit fontScale="85000" lnSpcReduction="20000"/>
          </a:bodyPr>
          <a:lstStyle/>
          <a:p>
            <a:pPr algn="just"/>
            <a:r>
              <a:rPr lang="es-MX" dirty="0" smtClean="0"/>
              <a:t>El </a:t>
            </a:r>
            <a:r>
              <a:rPr lang="es-MX" dirty="0"/>
              <a:t>Aprendizaje Basado en </a:t>
            </a:r>
            <a:r>
              <a:rPr lang="es-MX" dirty="0" smtClean="0"/>
              <a:t>Proyectos, es una estrategia que sin </a:t>
            </a:r>
            <a:r>
              <a:rPr lang="es-MX" dirty="0"/>
              <a:t>duda, permite a los estudiantes generar aprendizajes significativos, pues deben hacer una compilación de aprendizajes que han adquirido en otros momentos de su formación, lo que implica que deben tener un precedente teórico para poder desarrollar un proyecto. </a:t>
            </a:r>
            <a:endParaRPr lang="es-MX" dirty="0" smtClean="0"/>
          </a:p>
          <a:p>
            <a:pPr algn="just"/>
            <a:r>
              <a:rPr lang="es-MX" dirty="0" smtClean="0"/>
              <a:t>Es </a:t>
            </a:r>
            <a:r>
              <a:rPr lang="es-MX" dirty="0"/>
              <a:t>útil esta estrategia, cuando se implementa dentro de cualquier asignatura con la intención de entrelazar la parte teórica y la práctica, además de que los proyectos permiten desarrollar en el estudiante propiamente habilidades de investigación.</a:t>
            </a:r>
          </a:p>
          <a:p>
            <a:endParaRPr lang="es-MX" dirty="0"/>
          </a:p>
        </p:txBody>
      </p:sp>
    </p:spTree>
    <p:extLst>
      <p:ext uri="{BB962C8B-B14F-4D97-AF65-F5344CB8AC3E}">
        <p14:creationId xmlns:p14="http://schemas.microsoft.com/office/powerpoint/2010/main" val="34436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pic>
        <p:nvPicPr>
          <p:cNvPr id="4" name="Marcador de contenido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221866" cy="6858000"/>
          </a:xfrm>
        </p:spPr>
      </p:pic>
    </p:spTree>
    <p:extLst>
      <p:ext uri="{BB962C8B-B14F-4D97-AF65-F5344CB8AC3E}">
        <p14:creationId xmlns:p14="http://schemas.microsoft.com/office/powerpoint/2010/main" val="1033245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Referencia</a:t>
            </a:r>
            <a:endParaRPr lang="es-MX" dirty="0"/>
          </a:p>
        </p:txBody>
      </p:sp>
      <p:sp>
        <p:nvSpPr>
          <p:cNvPr id="3" name="Marcador de contenido 2"/>
          <p:cNvSpPr>
            <a:spLocks noGrp="1"/>
          </p:cNvSpPr>
          <p:nvPr>
            <p:ph idx="1"/>
          </p:nvPr>
        </p:nvSpPr>
        <p:spPr/>
        <p:txBody>
          <a:bodyPr/>
          <a:lstStyle/>
          <a:p>
            <a:r>
              <a:rPr lang="es-MX" dirty="0"/>
              <a:t>Servicio de Innovación </a:t>
            </a:r>
            <a:r>
              <a:rPr lang="es-MX" dirty="0" smtClean="0"/>
              <a:t>Educativa </a:t>
            </a:r>
            <a:r>
              <a:rPr lang="es-MX" dirty="0"/>
              <a:t>(2008) Aprendizaje Orientado a proyectos. Consultado el </a:t>
            </a:r>
            <a:r>
              <a:rPr lang="es-MX" dirty="0" smtClean="0"/>
              <a:t>2 </a:t>
            </a:r>
            <a:r>
              <a:rPr lang="es-MX" dirty="0"/>
              <a:t>de Julio de 2016 </a:t>
            </a:r>
            <a:r>
              <a:rPr lang="es-MX" dirty="0" smtClean="0"/>
              <a:t>desde: </a:t>
            </a:r>
            <a:r>
              <a:rPr lang="es-MX" dirty="0" smtClean="0">
                <a:hlinkClick r:id="rId2"/>
              </a:rPr>
              <a:t>https</a:t>
            </a:r>
            <a:r>
              <a:rPr lang="es-MX" dirty="0">
                <a:hlinkClick r:id="rId2"/>
              </a:rPr>
              <a:t>://</a:t>
            </a:r>
            <a:r>
              <a:rPr lang="es-MX" dirty="0" smtClean="0">
                <a:hlinkClick r:id="rId2"/>
              </a:rPr>
              <a:t>drive.google.com/file/d/0B42hpk3TBRIgYW94WHdaVGE5b1U/view</a:t>
            </a:r>
            <a:endParaRPr lang="es-MX" dirty="0" smtClean="0"/>
          </a:p>
          <a:p>
            <a:endParaRPr lang="es-MX" dirty="0"/>
          </a:p>
        </p:txBody>
      </p:sp>
    </p:spTree>
    <p:extLst>
      <p:ext uri="{BB962C8B-B14F-4D97-AF65-F5344CB8AC3E}">
        <p14:creationId xmlns:p14="http://schemas.microsoft.com/office/powerpoint/2010/main" val="16554447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TotalTime>
  <Words>137</Words>
  <Application>Microsoft Office PowerPoint</Application>
  <PresentationFormat>Personalizado</PresentationFormat>
  <Paragraphs>10</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Universidad Autónoma del Estado de Hidalgo Escuela Superior de Actopan</vt:lpstr>
      <vt:lpstr>Introducción</vt:lpstr>
      <vt:lpstr>Presentación de PowerPoint</vt:lpstr>
      <vt:lpstr>Referencia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Autónoma del Estado de Hidalgo Escuela Superior de Actopan</dc:title>
  <dc:creator>Nancy I</dc:creator>
  <cp:lastModifiedBy>ACER</cp:lastModifiedBy>
  <cp:revision>3</cp:revision>
  <dcterms:created xsi:type="dcterms:W3CDTF">2016-10-12T16:11:13Z</dcterms:created>
  <dcterms:modified xsi:type="dcterms:W3CDTF">2016-10-12T18:26:09Z</dcterms:modified>
</cp:coreProperties>
</file>